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386" y="443215"/>
            <a:ext cx="3685319" cy="1914144"/>
          </a:xfrm>
        </p:spPr>
        <p:txBody>
          <a:bodyPr/>
          <a:lstStyle/>
          <a:p>
            <a:pPr algn="ctr"/>
            <a:r>
              <a:rPr lang="es-ES" dirty="0" smtClean="0"/>
              <a:t>IMÁGENES DE LAS JORNADAS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602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3333" y="141105"/>
            <a:ext cx="8338968" cy="7025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VISITA A LA EXPOSICIÓN </a:t>
            </a:r>
            <a:r>
              <a:rPr lang="es-ES" sz="2800" i="1" dirty="0" smtClean="0"/>
              <a:t>MIRADAS CÓMPLICES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1400" dirty="0" smtClean="0"/>
              <a:t>Guiados por Loli Moreno</a:t>
            </a:r>
            <a:endParaRPr lang="es-ES" sz="1400" dirty="0"/>
          </a:p>
        </p:txBody>
      </p:sp>
      <p:pic>
        <p:nvPicPr>
          <p:cNvPr id="5" name="Imagen 4" descr="DSC042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1" y="1346906"/>
            <a:ext cx="6123080" cy="4592310"/>
          </a:xfrm>
          <a:prstGeom prst="rect">
            <a:avLst/>
          </a:prstGeom>
        </p:spPr>
      </p:pic>
      <p:pic>
        <p:nvPicPr>
          <p:cNvPr id="6" name="Imagen 5" descr="DSC0426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09" y="1346906"/>
            <a:ext cx="2401743" cy="45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3333" y="397658"/>
            <a:ext cx="8338968" cy="7025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VISITA A LA EXPOSICIÓN </a:t>
            </a:r>
            <a:r>
              <a:rPr lang="es-ES" sz="2400" i="1" dirty="0" smtClean="0"/>
              <a:t>XX PREMIO INTERNACIONAL DE PINTURA FRANCISCO DE ZURBARÁN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1400" dirty="0" smtClean="0"/>
              <a:t>Guiados por Loli Moreno y Marga Rosales</a:t>
            </a:r>
            <a:endParaRPr lang="es-ES" sz="1400" dirty="0"/>
          </a:p>
        </p:txBody>
      </p:sp>
      <p:pic>
        <p:nvPicPr>
          <p:cNvPr id="3" name="Imagen 2" descr="DSC042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5398"/>
            <a:ext cx="4241417" cy="3181063"/>
          </a:xfrm>
          <a:prstGeom prst="rect">
            <a:avLst/>
          </a:prstGeom>
        </p:spPr>
      </p:pic>
      <p:pic>
        <p:nvPicPr>
          <p:cNvPr id="4" name="Imagen 3" descr="DSC0427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508" y="1288636"/>
            <a:ext cx="4928492" cy="2918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535" y="4545132"/>
            <a:ext cx="1999633" cy="19713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32" y="1100244"/>
            <a:ext cx="1736938" cy="21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8239" y="25655"/>
            <a:ext cx="7543559" cy="61279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SEGUNDA PONENCIA: IGNACIO CANO</a:t>
            </a:r>
            <a:br>
              <a:rPr lang="es-ES" sz="2800" dirty="0" smtClean="0"/>
            </a:br>
            <a:r>
              <a:rPr lang="es-ES" sz="1400" dirty="0" smtClean="0"/>
              <a:t>PRESENTADO POR JOSÉ LAMILLA</a:t>
            </a:r>
            <a:endParaRPr lang="es-ES" sz="1400" dirty="0"/>
          </a:p>
        </p:txBody>
      </p:sp>
      <p:pic>
        <p:nvPicPr>
          <p:cNvPr id="3" name="Imagen 2" descr="DSC0427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39" y="1180147"/>
            <a:ext cx="7543559" cy="51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1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376" y="166760"/>
            <a:ext cx="8890624" cy="505767"/>
          </a:xfrm>
        </p:spPr>
        <p:txBody>
          <a:bodyPr/>
          <a:lstStyle/>
          <a:p>
            <a:r>
              <a:rPr lang="es-ES" sz="2400" dirty="0" smtClean="0"/>
              <a:t>ODILE DELENDA, HIJA ADOPTIVA DE FUENTE DE CANTOS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376" y="5901983"/>
            <a:ext cx="8890624" cy="1174088"/>
          </a:xfrm>
        </p:spPr>
        <p:txBody>
          <a:bodyPr>
            <a:normAutofit/>
          </a:bodyPr>
          <a:lstStyle/>
          <a:p>
            <a:pPr algn="ctr"/>
            <a:r>
              <a:rPr lang="es-ES" sz="1800" dirty="0" smtClean="0"/>
              <a:t>Felipe Lorenzana y Luis </a:t>
            </a:r>
            <a:r>
              <a:rPr lang="es-ES" sz="1800" dirty="0" err="1" smtClean="0"/>
              <a:t>Garraín</a:t>
            </a:r>
            <a:r>
              <a:rPr lang="es-ES" sz="1800" dirty="0" smtClean="0"/>
              <a:t>, cronistas oficiales de Fuente de Cantos y Llerena</a:t>
            </a:r>
            <a:endParaRPr lang="es-ES" sz="1800" dirty="0"/>
          </a:p>
        </p:txBody>
      </p:sp>
      <p:pic>
        <p:nvPicPr>
          <p:cNvPr id="4" name="Imagen 3" descr="DSC042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22" y="1282768"/>
            <a:ext cx="3506383" cy="4159503"/>
          </a:xfrm>
          <a:prstGeom prst="rect">
            <a:avLst/>
          </a:prstGeom>
        </p:spPr>
      </p:pic>
      <p:pic>
        <p:nvPicPr>
          <p:cNvPr id="5" name="Imagen 4" descr="DSC042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130" y="1260446"/>
            <a:ext cx="4730991" cy="41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4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497" y="0"/>
            <a:ext cx="8890624" cy="505767"/>
          </a:xfrm>
        </p:spPr>
        <p:txBody>
          <a:bodyPr/>
          <a:lstStyle/>
          <a:p>
            <a:r>
              <a:rPr lang="es-ES" sz="2400" dirty="0" smtClean="0"/>
              <a:t>ODILE DELENDA, HIJA ADOPTIVA DE FUENTE DE CANTOS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376" y="5901983"/>
            <a:ext cx="8890624" cy="1174088"/>
          </a:xfrm>
        </p:spPr>
        <p:txBody>
          <a:bodyPr>
            <a:normAutofit/>
          </a:bodyPr>
          <a:lstStyle/>
          <a:p>
            <a:pPr algn="ctr"/>
            <a:r>
              <a:rPr lang="es-ES" sz="1800" dirty="0" err="1" smtClean="0"/>
              <a:t>Odile</a:t>
            </a:r>
            <a:r>
              <a:rPr lang="es-ES" sz="1800" dirty="0" smtClean="0"/>
              <a:t> </a:t>
            </a:r>
            <a:r>
              <a:rPr lang="es-ES" sz="1800" dirty="0" err="1" smtClean="0"/>
              <a:t>Delenda</a:t>
            </a:r>
            <a:r>
              <a:rPr lang="es-ES" sz="1800" dirty="0" smtClean="0"/>
              <a:t>, Carmen Pagador (alcaldesa de Fuente de Cantos) y </a:t>
            </a:r>
            <a:r>
              <a:rPr lang="es-ES" sz="1800" dirty="0" err="1" smtClean="0"/>
              <a:t>Trinidal</a:t>
            </a:r>
            <a:r>
              <a:rPr lang="es-ES" sz="1800" dirty="0" smtClean="0"/>
              <a:t> Nogales (Consejera de Educación y Cultura)</a:t>
            </a:r>
            <a:endParaRPr lang="es-ES" sz="1800" dirty="0"/>
          </a:p>
        </p:txBody>
      </p:sp>
      <p:pic>
        <p:nvPicPr>
          <p:cNvPr id="6" name="Imagen 5" descr="DSC042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577" y="672527"/>
            <a:ext cx="6797892" cy="49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497" y="0"/>
            <a:ext cx="8890624" cy="505767"/>
          </a:xfrm>
        </p:spPr>
        <p:txBody>
          <a:bodyPr/>
          <a:lstStyle/>
          <a:p>
            <a:r>
              <a:rPr lang="es-ES" sz="2400" dirty="0" smtClean="0"/>
              <a:t>ODILE DELENDA, HIJA ADOPTIVA DE FUENTE DE CANTOS</a:t>
            </a:r>
            <a:endParaRPr lang="es-ES" sz="2400" dirty="0"/>
          </a:p>
        </p:txBody>
      </p:sp>
      <p:pic>
        <p:nvPicPr>
          <p:cNvPr id="5" name="Imagen 4" descr="DSC0430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0" y="1271929"/>
            <a:ext cx="4942443" cy="4713723"/>
          </a:xfrm>
          <a:prstGeom prst="rect">
            <a:avLst/>
          </a:prstGeom>
        </p:spPr>
      </p:pic>
      <p:pic>
        <p:nvPicPr>
          <p:cNvPr id="8" name="Imagen 7" descr="DSC043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612" y="1778237"/>
            <a:ext cx="3825388" cy="32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497" y="0"/>
            <a:ext cx="8890624" cy="505767"/>
          </a:xfrm>
        </p:spPr>
        <p:txBody>
          <a:bodyPr/>
          <a:lstStyle/>
          <a:p>
            <a:r>
              <a:rPr lang="es-ES" sz="2400" dirty="0" smtClean="0"/>
              <a:t>ODILE DELENDA, HIJA ADOPTIVA DE FUENTE DE CANTOS</a:t>
            </a:r>
            <a:endParaRPr lang="es-ES" sz="2400" dirty="0"/>
          </a:p>
        </p:txBody>
      </p:sp>
      <p:pic>
        <p:nvPicPr>
          <p:cNvPr id="6" name="Imagen 5" descr="DSC043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340" y="1090352"/>
            <a:ext cx="5828660" cy="4733415"/>
          </a:xfrm>
          <a:prstGeom prst="rect">
            <a:avLst/>
          </a:prstGeom>
        </p:spPr>
      </p:pic>
      <p:pic>
        <p:nvPicPr>
          <p:cNvPr id="8" name="Imagen 7" descr="DSC043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6803"/>
            <a:ext cx="3727353" cy="27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497" y="0"/>
            <a:ext cx="8890624" cy="505767"/>
          </a:xfrm>
        </p:spPr>
        <p:txBody>
          <a:bodyPr/>
          <a:lstStyle/>
          <a:p>
            <a:r>
              <a:rPr lang="es-ES" sz="2400" dirty="0" smtClean="0"/>
              <a:t>ODILE DELENDA, HIJA ADOPTIVA DE FUENTE DE CANTOS</a:t>
            </a:r>
            <a:endParaRPr lang="es-ES" sz="2400" dirty="0"/>
          </a:p>
        </p:txBody>
      </p:sp>
      <p:pic>
        <p:nvPicPr>
          <p:cNvPr id="4" name="Imagen 3" descr="DSC0429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33" y="795316"/>
            <a:ext cx="7982959" cy="59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INAUGURACIÓN DEL CENTRO DE INTERPRETACIÓN DEL PINTOR ZURBARÁN</a:t>
            </a:r>
            <a:endParaRPr lang="es-ES" sz="2400" dirty="0"/>
          </a:p>
        </p:txBody>
      </p:sp>
      <p:pic>
        <p:nvPicPr>
          <p:cNvPr id="3" name="Imagen 2" descr="DSC043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964" y="1171153"/>
            <a:ext cx="4161513" cy="3023499"/>
          </a:xfrm>
          <a:prstGeom prst="rect">
            <a:avLst/>
          </a:prstGeom>
        </p:spPr>
      </p:pic>
      <p:pic>
        <p:nvPicPr>
          <p:cNvPr id="5" name="Imagen 4" descr="DSC043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71" y="1171153"/>
            <a:ext cx="4033586" cy="3023499"/>
          </a:xfrm>
          <a:prstGeom prst="rect">
            <a:avLst/>
          </a:prstGeom>
        </p:spPr>
      </p:pic>
      <p:pic>
        <p:nvPicPr>
          <p:cNvPr id="6" name="Imagen 5" descr="DSC0433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49" y="4194652"/>
            <a:ext cx="3475083" cy="24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INAUGURACIÓN DEL PREMIO ESPECIAL DE PINTURA DEL 350 ANIVERSARIO DE ZURBARÁN</a:t>
            </a:r>
            <a:endParaRPr lang="es-ES" sz="2400" dirty="0"/>
          </a:p>
        </p:txBody>
      </p:sp>
      <p:pic>
        <p:nvPicPr>
          <p:cNvPr id="7" name="Imagen 6" descr="DSC043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" y="899906"/>
            <a:ext cx="7274147" cy="36092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18" y="4572212"/>
            <a:ext cx="1667796" cy="22249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40" y="4587774"/>
            <a:ext cx="1238984" cy="22249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87" y="4995526"/>
            <a:ext cx="2305840" cy="1328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34" y="4572212"/>
            <a:ext cx="1802355" cy="22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9158" y="5570988"/>
            <a:ext cx="7282444" cy="1174088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/>
              <a:t>José Lamilla</a:t>
            </a:r>
            <a:r>
              <a:rPr lang="es-ES" sz="1400" dirty="0" smtClean="0"/>
              <a:t>, presidente de Lucerna, y </a:t>
            </a:r>
            <a:r>
              <a:rPr lang="es-ES" sz="2000" dirty="0" smtClean="0"/>
              <a:t>Carmen Pagador</a:t>
            </a:r>
            <a:r>
              <a:rPr lang="es-ES" sz="1400" dirty="0" smtClean="0"/>
              <a:t>, alcaldesa de Fuente de Cantos</a:t>
            </a:r>
            <a:endParaRPr lang="es-ES" sz="1400" dirty="0"/>
          </a:p>
        </p:txBody>
      </p:sp>
      <p:pic>
        <p:nvPicPr>
          <p:cNvPr id="4" name="Imagen 3" descr="DSC042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0" y="1191641"/>
            <a:ext cx="3873455" cy="4016398"/>
          </a:xfrm>
          <a:prstGeom prst="rect">
            <a:avLst/>
          </a:prstGeom>
        </p:spPr>
      </p:pic>
      <p:pic>
        <p:nvPicPr>
          <p:cNvPr id="5" name="Imagen 4" descr="DSC042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657" y="1191641"/>
            <a:ext cx="4746343" cy="401639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313110" y="59734"/>
            <a:ext cx="2870556" cy="612793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INAUGURACIÓN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3400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COMIDA OFICIAL DE LAS JORNADAS</a:t>
            </a:r>
            <a:br>
              <a:rPr lang="es-ES" sz="2400" dirty="0" smtClean="0"/>
            </a:br>
            <a:r>
              <a:rPr lang="es-ES" sz="1400" dirty="0" smtClean="0"/>
              <a:t>ALBERGUE TURÍSTICO RUTA DE LA PLARTA</a:t>
            </a:r>
            <a:endParaRPr lang="es-ES" sz="2400" dirty="0"/>
          </a:p>
        </p:txBody>
      </p:sp>
      <p:pic>
        <p:nvPicPr>
          <p:cNvPr id="3" name="Imagen 2" descr="DSC043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93" y="1654772"/>
            <a:ext cx="4851405" cy="4284446"/>
          </a:xfrm>
          <a:prstGeom prst="rect">
            <a:avLst/>
          </a:prstGeom>
        </p:spPr>
      </p:pic>
      <p:pic>
        <p:nvPicPr>
          <p:cNvPr id="4" name="Imagen 3" descr="DSC043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19" y="2514226"/>
            <a:ext cx="3818503" cy="22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VISITA A LA IGLESIA DEL CONVENTO DEL CARMEN</a:t>
            </a:r>
            <a:br>
              <a:rPr lang="es-ES" sz="2400" dirty="0" smtClean="0"/>
            </a:br>
            <a:r>
              <a:rPr lang="es-ES" sz="1400" dirty="0" smtClean="0"/>
              <a:t>GUIADOS POR FELIPE LORENZANA</a:t>
            </a:r>
            <a:endParaRPr lang="es-ES" sz="2400" dirty="0"/>
          </a:p>
        </p:txBody>
      </p:sp>
      <p:pic>
        <p:nvPicPr>
          <p:cNvPr id="3" name="Imagen 2" descr="IMG-20141109-WA0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6" y="899754"/>
            <a:ext cx="4380666" cy="5840888"/>
          </a:xfrm>
          <a:prstGeom prst="rect">
            <a:avLst/>
          </a:prstGeom>
        </p:spPr>
      </p:pic>
      <p:pic>
        <p:nvPicPr>
          <p:cNvPr id="4" name="Imagen 3" descr="DSC043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242" y="1372563"/>
            <a:ext cx="3232576" cy="46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9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TERCERA PONENCIA: BENITO NAVARRETE</a:t>
            </a:r>
            <a:endParaRPr lang="es-ES" sz="2400" dirty="0"/>
          </a:p>
        </p:txBody>
      </p:sp>
      <p:pic>
        <p:nvPicPr>
          <p:cNvPr id="5" name="Imagen 4" descr="DSC043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168" y="1782871"/>
            <a:ext cx="5643139" cy="3309719"/>
          </a:xfrm>
          <a:prstGeom prst="rect">
            <a:avLst/>
          </a:prstGeom>
        </p:spPr>
      </p:pic>
      <p:pic>
        <p:nvPicPr>
          <p:cNvPr id="6" name="Imagen 5" descr="DSC0435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96" y="1560604"/>
            <a:ext cx="2694128" cy="41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5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COMUNICACIONES: JOSÉ MIGUEL COBOS</a:t>
            </a:r>
            <a:endParaRPr lang="es-ES" sz="2400" dirty="0"/>
          </a:p>
        </p:txBody>
      </p:sp>
      <p:pic>
        <p:nvPicPr>
          <p:cNvPr id="3" name="Imagen 2" descr="DSC043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1" y="1216513"/>
            <a:ext cx="7064615" cy="5120362"/>
          </a:xfrm>
          <a:prstGeom prst="rect">
            <a:avLst/>
          </a:prstGeom>
        </p:spPr>
      </p:pic>
      <p:pic>
        <p:nvPicPr>
          <p:cNvPr id="4" name="Imagen 3" descr="DSC043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175" y="3795984"/>
            <a:ext cx="4054021" cy="29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2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618" y="252883"/>
            <a:ext cx="7970130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COMUNICACIONES: JOSÉ GÁMEZ</a:t>
            </a:r>
            <a:endParaRPr lang="es-ES" sz="2400" dirty="0"/>
          </a:p>
        </p:txBody>
      </p:sp>
      <p:pic>
        <p:nvPicPr>
          <p:cNvPr id="5" name="Imagen 4" descr="DSC043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342" y="936420"/>
            <a:ext cx="5580633" cy="58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11779"/>
            <a:ext cx="9031744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COMUNICACIONES: ANTONIO M. BARRAGÁN-LANCHARRO</a:t>
            </a:r>
            <a:endParaRPr lang="es-ES" sz="2400" dirty="0"/>
          </a:p>
        </p:txBody>
      </p:sp>
      <p:pic>
        <p:nvPicPr>
          <p:cNvPr id="3" name="Imagen 2" descr="DSC043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2594"/>
            <a:ext cx="9144000" cy="48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4607"/>
            <a:ext cx="9031744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000" dirty="0" smtClean="0"/>
              <a:t>COMUNICACIONES: </a:t>
            </a:r>
            <a:r>
              <a:rPr lang="es-ES" sz="2000" dirty="0"/>
              <a:t>MANUEL </a:t>
            </a:r>
            <a:r>
              <a:rPr lang="es-ES" sz="2000" dirty="0" smtClean="0"/>
              <a:t>MOLINA Y ÁNGEL BERNAL</a:t>
            </a:r>
            <a:endParaRPr lang="es-ES" sz="2000" dirty="0"/>
          </a:p>
        </p:txBody>
      </p:sp>
      <p:pic>
        <p:nvPicPr>
          <p:cNvPr id="4" name="Imagen 3" descr="DSC043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37869"/>
            <a:ext cx="9144000" cy="44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9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4607"/>
            <a:ext cx="9031744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COMUNICACIONES: JOSÉ ÁNGEL CALERO</a:t>
            </a:r>
            <a:endParaRPr lang="es-ES" sz="2400" dirty="0"/>
          </a:p>
        </p:txBody>
      </p:sp>
      <p:pic>
        <p:nvPicPr>
          <p:cNvPr id="3" name="Imagen 2" descr="DSC043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139"/>
            <a:ext cx="9144000" cy="40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8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8539"/>
            <a:ext cx="9031744" cy="50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400" dirty="0" smtClean="0"/>
              <a:t>CONCIERTO DE CLAUSURA</a:t>
            </a:r>
            <a:br>
              <a:rPr lang="es-ES" sz="2400" dirty="0" smtClean="0"/>
            </a:br>
            <a:r>
              <a:rPr lang="es-ES" sz="1400" dirty="0" smtClean="0"/>
              <a:t>DIRECTOR: JUAN ANTONIO RODRÍGUEZ</a:t>
            </a:r>
            <a:endParaRPr lang="es-ES" sz="1400" dirty="0"/>
          </a:p>
        </p:txBody>
      </p:sp>
      <p:pic>
        <p:nvPicPr>
          <p:cNvPr id="4" name="Imagen 3" descr="DSC043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6148"/>
            <a:ext cx="6529392" cy="3979476"/>
          </a:xfrm>
          <a:prstGeom prst="rect">
            <a:avLst/>
          </a:prstGeom>
        </p:spPr>
      </p:pic>
      <p:pic>
        <p:nvPicPr>
          <p:cNvPr id="5" name="Imagen 4" descr="DSC043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746" y="3591751"/>
            <a:ext cx="4354998" cy="32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3110" y="59734"/>
            <a:ext cx="2870556" cy="612793"/>
          </a:xfrm>
        </p:spPr>
        <p:txBody>
          <a:bodyPr/>
          <a:lstStyle/>
          <a:p>
            <a:r>
              <a:rPr lang="es-ES" sz="2800" dirty="0" smtClean="0"/>
              <a:t>INAUGURACIÓN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4958" y="5683912"/>
            <a:ext cx="6477000" cy="1174088"/>
          </a:xfrm>
        </p:spPr>
        <p:txBody>
          <a:bodyPr/>
          <a:lstStyle/>
          <a:p>
            <a:pPr algn="ctr"/>
            <a:r>
              <a:rPr lang="es-ES" dirty="0" smtClean="0"/>
              <a:t>Valentín Cortes, alcalde de Llerena y presidente de la Diputación de Badajoz.</a:t>
            </a:r>
          </a:p>
          <a:p>
            <a:pPr algn="ctr"/>
            <a:r>
              <a:rPr lang="es-ES" sz="1400" dirty="0" smtClean="0"/>
              <a:t>Recibió una lucerna como agradecimiento</a:t>
            </a:r>
            <a:endParaRPr lang="es-ES" sz="1400" dirty="0"/>
          </a:p>
        </p:txBody>
      </p:sp>
      <p:pic>
        <p:nvPicPr>
          <p:cNvPr id="6" name="Imagen 5" descr="DSC042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7319"/>
            <a:ext cx="5490890" cy="4288480"/>
          </a:xfrm>
          <a:prstGeom prst="rect">
            <a:avLst/>
          </a:prstGeom>
        </p:spPr>
      </p:pic>
      <p:pic>
        <p:nvPicPr>
          <p:cNvPr id="7" name="Imagen 6" descr="DSC0422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070" y="1167319"/>
            <a:ext cx="3395930" cy="42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8239" y="25655"/>
            <a:ext cx="7543559" cy="61279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PRIMERA PONENCIA: ODILE DELENDA</a:t>
            </a:r>
            <a:br>
              <a:rPr lang="es-ES" sz="2800" dirty="0" smtClean="0"/>
            </a:br>
            <a:r>
              <a:rPr lang="es-ES" sz="1400" dirty="0" smtClean="0"/>
              <a:t>PRESENTADA POR FELIPE LORENZANA</a:t>
            </a:r>
            <a:endParaRPr lang="es-ES" sz="1400" dirty="0"/>
          </a:p>
        </p:txBody>
      </p:sp>
      <p:pic>
        <p:nvPicPr>
          <p:cNvPr id="4" name="Imagen 3" descr="DSC042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00" y="1039041"/>
            <a:ext cx="6983485" cy="5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036" y="25655"/>
            <a:ext cx="5567866" cy="9719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COMUNICACIONES:</a:t>
            </a:r>
            <a:br>
              <a:rPr lang="es-ES" sz="2800" dirty="0" smtClean="0"/>
            </a:br>
            <a:r>
              <a:rPr lang="es-ES" sz="2800" dirty="0" smtClean="0"/>
              <a:t>MIGUEL DEL BARCO DÍAZ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400" dirty="0" smtClean="0"/>
              <a:t>PRESENTADO POR JOSÉ RODRÍGUEZ PINILLA</a:t>
            </a:r>
            <a:endParaRPr lang="es-ES" sz="1400" dirty="0"/>
          </a:p>
        </p:txBody>
      </p:sp>
      <p:pic>
        <p:nvPicPr>
          <p:cNvPr id="4" name="Imagen 3" descr="DSC042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526" y="3743644"/>
            <a:ext cx="4152474" cy="3114356"/>
          </a:xfrm>
          <a:prstGeom prst="rect">
            <a:avLst/>
          </a:prstGeom>
        </p:spPr>
      </p:pic>
      <p:pic>
        <p:nvPicPr>
          <p:cNvPr id="5" name="Imagen 4" descr="DSC042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1133"/>
            <a:ext cx="6037208" cy="32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036" y="25655"/>
            <a:ext cx="5567866" cy="9719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PABLO J. LORITE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sz="1400" dirty="0"/>
          </a:p>
        </p:txBody>
      </p:sp>
      <p:pic>
        <p:nvPicPr>
          <p:cNvPr id="3" name="Imagen 2" descr="DSC042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4" y="997623"/>
            <a:ext cx="6499758" cy="3864070"/>
          </a:xfrm>
          <a:prstGeom prst="rect">
            <a:avLst/>
          </a:prstGeom>
        </p:spPr>
      </p:pic>
      <p:pic>
        <p:nvPicPr>
          <p:cNvPr id="6" name="Imagen 5" descr="DSC042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257" y="3617407"/>
            <a:ext cx="4061100" cy="31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036" y="25655"/>
            <a:ext cx="5567866" cy="9719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ANDRÉS OYOLA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sz="1400" dirty="0"/>
          </a:p>
        </p:txBody>
      </p:sp>
      <p:pic>
        <p:nvPicPr>
          <p:cNvPr id="4" name="Imagen 3" descr="DSC042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5277"/>
            <a:ext cx="6909780" cy="4412723"/>
          </a:xfrm>
          <a:prstGeom prst="rect">
            <a:avLst/>
          </a:prstGeom>
        </p:spPr>
      </p:pic>
      <p:pic>
        <p:nvPicPr>
          <p:cNvPr id="5" name="Imagen 4" descr="DSC042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011" y="879124"/>
            <a:ext cx="3511989" cy="32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036" y="25655"/>
            <a:ext cx="5567866" cy="9719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FRANCISCO J. MATEOS</a:t>
            </a:r>
            <a:endParaRPr lang="es-ES" sz="1400" dirty="0"/>
          </a:p>
        </p:txBody>
      </p:sp>
      <p:pic>
        <p:nvPicPr>
          <p:cNvPr id="3" name="Imagen 2" descr="DSC0425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31" y="1213638"/>
            <a:ext cx="3925730" cy="3817064"/>
          </a:xfrm>
          <a:prstGeom prst="rect">
            <a:avLst/>
          </a:prstGeom>
        </p:spPr>
      </p:pic>
      <p:pic>
        <p:nvPicPr>
          <p:cNvPr id="6" name="Imagen 5" descr="DSC042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69" y="2899479"/>
            <a:ext cx="5563231" cy="395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036" y="290091"/>
            <a:ext cx="5567866" cy="4716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dirty="0" smtClean="0"/>
              <a:t>FELIPE LORENZANA</a:t>
            </a:r>
            <a:endParaRPr lang="es-ES" sz="1400" dirty="0"/>
          </a:p>
        </p:txBody>
      </p:sp>
      <p:pic>
        <p:nvPicPr>
          <p:cNvPr id="4" name="Imagen 3" descr="DSC042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01" y="1790936"/>
            <a:ext cx="8236500" cy="44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0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intero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609</TotalTime>
  <Words>231</Words>
  <Application>Microsoft Office PowerPoint</Application>
  <PresentationFormat>Presentación en pantalla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Tintero</vt:lpstr>
      <vt:lpstr>IMÁGENES DE LAS JORNADAS</vt:lpstr>
      <vt:lpstr>Presentación de PowerPoint</vt:lpstr>
      <vt:lpstr>INAUGURACIÓN</vt:lpstr>
      <vt:lpstr>PRIMERA PONENCIA: ODILE DELENDA PRESENTADA POR FELIPE LORENZANA</vt:lpstr>
      <vt:lpstr>COMUNICACIONES: MIGUEL DEL BARCO DÍAZ PRESENTADO POR JOSÉ RODRÍGUEZ PINILLA</vt:lpstr>
      <vt:lpstr>PABLO J. LORITE </vt:lpstr>
      <vt:lpstr>ANDRÉS OYOLA </vt:lpstr>
      <vt:lpstr>FRANCISCO J. MATEOS</vt:lpstr>
      <vt:lpstr>FELIPE LORENZANA</vt:lpstr>
      <vt:lpstr>VISITA A LA EXPOSICIÓN MIRADAS CÓMPLICES Guiados por Loli Moreno</vt:lpstr>
      <vt:lpstr>VISITA A LA EXPOSICIÓN XX PREMIO INTERNACIONAL DE PINTURA FRANCISCO DE ZURBARÁN Guiados por Loli Moreno y Marga Rosales</vt:lpstr>
      <vt:lpstr>SEGUNDA PONENCIA: IGNACIO CANO PRESENTADO POR JOSÉ LAMILLA</vt:lpstr>
      <vt:lpstr>ODILE DELENDA, HIJA ADOPTIVA DE FUENTE DE CANTOS</vt:lpstr>
      <vt:lpstr>ODILE DELENDA, HIJA ADOPTIVA DE FUENTE DE CANTOS</vt:lpstr>
      <vt:lpstr>ODILE DELENDA, HIJA ADOPTIVA DE FUENTE DE CANTOS</vt:lpstr>
      <vt:lpstr>ODILE DELENDA, HIJA ADOPTIVA DE FUENTE DE CANTOS</vt:lpstr>
      <vt:lpstr>ODILE DELENDA, HIJA ADOPTIVA DE FUENTE DE CANTOS</vt:lpstr>
      <vt:lpstr>INAUGURACIÓN DEL CENTRO DE INTERPRETACIÓN DEL PINTOR ZURBARÁN</vt:lpstr>
      <vt:lpstr>INAUGURACIÓN DEL PREMIO ESPECIAL DE PINTURA DEL 350 ANIVERSARIO DE ZURBARÁN</vt:lpstr>
      <vt:lpstr>COMIDA OFICIAL DE LAS JORNADAS ALBERGUE TURÍSTICO RUTA DE LA PLARTA</vt:lpstr>
      <vt:lpstr>VISITA A LA IGLESIA DEL CONVENTO DEL CARMEN GUIADOS POR FELIPE LORENZANA</vt:lpstr>
      <vt:lpstr>TERCERA PONENCIA: BENITO NAVARRETE</vt:lpstr>
      <vt:lpstr>COMUNICACIONES: JOSÉ MIGUEL COBOS</vt:lpstr>
      <vt:lpstr>COMUNICACIONES: JOSÉ GÁMEZ</vt:lpstr>
      <vt:lpstr>COMUNICACIONES: ANTONIO M. BARRAGÁN-LANCHARRO</vt:lpstr>
      <vt:lpstr>COMUNICACIONES: MANUEL MOLINA Y ÁNGEL BERNAL</vt:lpstr>
      <vt:lpstr>COMUNICACIONES: JOSÉ ÁNGEL CALERO</vt:lpstr>
      <vt:lpstr>CONCIERTO DE CLAUSURA DIRECTOR: JUAN ANTONIO RODRÍGUEZ</vt:lpstr>
    </vt:vector>
  </TitlesOfParts>
  <Company>SEH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IMÁGENES DE LAS JORNADAS</dc:title>
  <dc:creator>Felipe Lorenzana</dc:creator>
  <cp:lastModifiedBy>Eugenio</cp:lastModifiedBy>
  <cp:revision>11</cp:revision>
  <dcterms:created xsi:type="dcterms:W3CDTF">2014-11-11T20:09:47Z</dcterms:created>
  <dcterms:modified xsi:type="dcterms:W3CDTF">2014-11-12T22:03:11Z</dcterms:modified>
</cp:coreProperties>
</file>